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56" r:id="rId4"/>
    <p:sldId id="257" r:id="rId5"/>
    <p:sldId id="261" r:id="rId6"/>
    <p:sldId id="262" r:id="rId7"/>
    <p:sldId id="285" r:id="rId8"/>
    <p:sldId id="263" r:id="rId9"/>
  </p:sldIdLst>
  <p:sldSz cx="12192000" cy="6858000"/>
  <p:notesSz cx="6858000" cy="9144000"/>
  <p:embeddedFontLst>
    <p:embeddedFont>
      <p:font typeface="等线" panose="020B0604020202020204" charset="-122"/>
      <p:regular r:id="rId11"/>
      <p:bold r:id="rId12"/>
    </p:embeddedFont>
    <p:embeddedFont>
      <p:font typeface="等线 Light" panose="020B0604020202020204" charset="-122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461" y="1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7DDE-1304-4215-89AA-6427A03D0A4D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2540-3282-4349-A8C5-06FEA7EF04EA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5EBD77-CC6E-4528-B281-AE26411A32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61F97E-CE31-4174-B910-BC595636D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4F1E03-788D-4ABC-903C-23266CA1A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D9829E-EF49-430A-8F4E-133A0CCDC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24312-0098-479A-AB4F-DA0F0CCB4D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56862-E6A0-4A3B-91B8-4CAA275A9F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203225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97835" y="218114"/>
            <a:ext cx="7709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UỶ BAN NHÂN DÂN QUẬN PHÚ NHUẬN</a:t>
            </a:r>
          </a:p>
          <a:p>
            <a:r>
              <a:rPr lang="en-US" sz="2400" b="1" dirty="0" smtClean="0"/>
              <a:t>TRƯỜNG TIỂU HỌC NGUYỄN ĐÌNH CHÍNH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Mai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164" y="263905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2845" y="3154322"/>
            <a:ext cx="1107196" cy="783423"/>
            <a:chOff x="5791444" y="1503680"/>
            <a:chExt cx="1107196" cy="783423"/>
          </a:xfrm>
        </p:grpSpPr>
        <p:sp>
          <p:nvSpPr>
            <p:cNvPr id="21" name="Rectangle 20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16000" y="2367280"/>
            <a:ext cx="9245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6000" y="2733040"/>
            <a:ext cx="71866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542933" y="2712720"/>
            <a:ext cx="73898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6000" y="3104853"/>
            <a:ext cx="1595119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0799" y="3444071"/>
            <a:ext cx="75184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88399" y="3444071"/>
            <a:ext cx="67056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92719" y="3821979"/>
            <a:ext cx="144272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971" y="691983"/>
            <a:ext cx="1067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55520" y="254000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0560" y="290576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5360" y="289560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4320" y="328168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5840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92719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19991" y="3991312"/>
            <a:ext cx="1239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7104" y="1427480"/>
            <a:ext cx="103811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   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277</Words>
  <Application>Microsoft Office PowerPoint</Application>
  <PresentationFormat>Widescreen</PresentationFormat>
  <Paragraphs>43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Arial</vt:lpstr>
      <vt:lpstr>Times New Roman</vt:lpstr>
      <vt:lpstr>字魂35号-经典雅黑</vt:lpstr>
      <vt:lpstr>UTM Gradoo</vt:lpstr>
      <vt:lpstr>UTM Futura Extra</vt:lpstr>
      <vt:lpstr>UTM Avo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 rieng</dc:title>
  <dc:subject>Chinh ta 4</dc:subject>
  <dc:creator>KTUTS</dc:creator>
  <cp:keywords>VIETBAO</cp:keywords>
  <cp:lastModifiedBy>PC</cp:lastModifiedBy>
  <cp:revision>92</cp:revision>
  <dcterms:created xsi:type="dcterms:W3CDTF">2019-07-25T16:01:57Z</dcterms:created>
  <dcterms:modified xsi:type="dcterms:W3CDTF">2022-03-06T12:48:52Z</dcterms:modified>
  <cp:version>U09</cp:version>
</cp:coreProperties>
</file>